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19700D-8F9D-47A5-A12A-A66C76473FDE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722A5B-6947-4FD6-91F8-9C58268E7B2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fweb.com/WGCO/History.aspx?Page=11&amp;iPin=M0019871" TargetMode="External"/><Relationship Id="rId2" Type="http://schemas.openxmlformats.org/officeDocument/2006/relationships/hyperlink" Target="http://www.fofweb.com/WGCO/Geography.aspx?Page=7&amp;Subject=Flora+and+Fauna&amp;iPin=M001987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lacesonline.com/africa/togo/lome/introduction.asp" TargetMode="External"/><Relationship Id="rId4" Type="http://schemas.openxmlformats.org/officeDocument/2006/relationships/hyperlink" Target="http://www.virtualtourist.com/travel/Africa/Togo/Agbodrafo-2246910/Things_To_Do-Agbodrafo-TG-C-1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Togo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39624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By:</a:t>
            </a:r>
          </a:p>
          <a:p>
            <a:pPr algn="ctr"/>
            <a:r>
              <a:rPr lang="en-US" sz="2400" dirty="0" smtClean="0"/>
              <a:t>Danny Allen</a:t>
            </a:r>
            <a:endParaRPr lang="en-US" sz="24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http://www.fofweb.com/WGCO/Geography.aspx?Page=7&amp;Subject=Flora+and+Fauna&amp;iPin=M0019871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http://www.fofweb.com/WGCO/History.aspx?Page=11&amp;iPin=M0019871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http://www.virtualtourist.com/travel/Africa/Togo/Agbodrafo-2246910/Things_To_Do-Agbodrafo-TG-C-1.html#tip=2125084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http://www.placesonline.com/africa/togo/lome/introduction.asp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57600" y="2133600"/>
            <a:ext cx="1905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81200" y="7620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Map of Togo</a:t>
            </a:r>
            <a:endParaRPr lang="en-US" sz="28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13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Togo’s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inhabitants to live in Togo were the Ewe who left the Niger River region around the 11</a:t>
            </a:r>
            <a:r>
              <a:rPr lang="en-US" baseline="30000" dirty="0" smtClean="0"/>
              <a:t>th</a:t>
            </a:r>
            <a:r>
              <a:rPr lang="en-US" dirty="0" smtClean="0"/>
              <a:t> century.</a:t>
            </a:r>
          </a:p>
          <a:p>
            <a:r>
              <a:rPr lang="en-US" dirty="0" smtClean="0"/>
              <a:t>Togo was Germanys first </a:t>
            </a:r>
            <a:r>
              <a:rPr lang="en-US" dirty="0"/>
              <a:t>A</a:t>
            </a:r>
            <a:r>
              <a:rPr lang="en-US" dirty="0" smtClean="0"/>
              <a:t>frican acquisition.</a:t>
            </a:r>
          </a:p>
          <a:p>
            <a:r>
              <a:rPr lang="en-US" dirty="0" smtClean="0"/>
              <a:t>Togo was divided into French and British </a:t>
            </a:r>
            <a:r>
              <a:rPr lang="en-US" dirty="0" err="1" smtClean="0"/>
              <a:t>speres</a:t>
            </a:r>
            <a:r>
              <a:rPr lang="en-US" dirty="0" smtClean="0"/>
              <a:t> of occupation.</a:t>
            </a:r>
          </a:p>
          <a:p>
            <a:r>
              <a:rPr lang="en-US" dirty="0" smtClean="0"/>
              <a:t>In 1945, the </a:t>
            </a:r>
            <a:r>
              <a:rPr lang="en-US" dirty="0" err="1" smtClean="0"/>
              <a:t>french</a:t>
            </a:r>
            <a:r>
              <a:rPr lang="en-US" dirty="0" smtClean="0"/>
              <a:t> union was created and </a:t>
            </a:r>
            <a:r>
              <a:rPr lang="en-US" dirty="0" err="1" smtClean="0"/>
              <a:t>togo</a:t>
            </a:r>
            <a:r>
              <a:rPr lang="en-US" dirty="0" smtClean="0"/>
              <a:t> was given representation in the French National Assembly.</a:t>
            </a:r>
          </a:p>
          <a:p>
            <a:r>
              <a:rPr lang="en-US" dirty="0" smtClean="0"/>
              <a:t>Togo was classified as an associated territory instead of a colony.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Lome</a:t>
            </a:r>
            <a:r>
              <a:rPr lang="en-US" dirty="0" smtClean="0"/>
              <a:t> is the capital of Togo.</a:t>
            </a:r>
          </a:p>
          <a:p>
            <a:r>
              <a:rPr lang="en-US" dirty="0" smtClean="0"/>
              <a:t>Center of the Principals administration, transportation, and economy.</a:t>
            </a:r>
          </a:p>
          <a:p>
            <a:r>
              <a:rPr lang="en-US" dirty="0" smtClean="0"/>
              <a:t>Places to </a:t>
            </a:r>
            <a:r>
              <a:rPr lang="en-US" smtClean="0"/>
              <a:t>visit in Lome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Togo National Museum</a:t>
            </a:r>
          </a:p>
          <a:p>
            <a:pPr lvl="1"/>
            <a:r>
              <a:rPr lang="en-US" dirty="0" err="1" smtClean="0"/>
              <a:t>Lome</a:t>
            </a:r>
            <a:r>
              <a:rPr lang="en-US" dirty="0" smtClean="0"/>
              <a:t> Grand Market</a:t>
            </a:r>
          </a:p>
          <a:p>
            <a:pPr lvl="1"/>
            <a:r>
              <a:rPr lang="en-US" dirty="0" err="1" smtClean="0"/>
              <a:t>Lome</a:t>
            </a:r>
            <a:r>
              <a:rPr lang="en-US" dirty="0" smtClean="0"/>
              <a:t> Cathedral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Togoville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northern banks of the </a:t>
            </a:r>
            <a:r>
              <a:rPr lang="en-US" dirty="0" err="1" smtClean="0"/>
              <a:t>togo</a:t>
            </a:r>
            <a:r>
              <a:rPr lang="en-US" dirty="0" smtClean="0"/>
              <a:t> river.</a:t>
            </a:r>
          </a:p>
          <a:p>
            <a:r>
              <a:rPr lang="en-US" dirty="0" smtClean="0"/>
              <a:t>Things to do in </a:t>
            </a:r>
            <a:r>
              <a:rPr lang="en-US" dirty="0" err="1" smtClean="0"/>
              <a:t>Togoville</a:t>
            </a:r>
            <a:endParaRPr lang="en-US" dirty="0" smtClean="0"/>
          </a:p>
          <a:p>
            <a:pPr lvl="1"/>
            <a:r>
              <a:rPr lang="en-US" dirty="0" smtClean="0"/>
              <a:t>Visit the Artisanal</a:t>
            </a:r>
          </a:p>
          <a:p>
            <a:pPr lvl="1"/>
            <a:r>
              <a:rPr lang="en-US" dirty="0" smtClean="0"/>
              <a:t>Go to the Madison Royal.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You can go to  the Artisanal to watch the artisans make handcrafts.</a:t>
            </a:r>
          </a:p>
          <a:p>
            <a:endParaRPr 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</a:t>
            </a:r>
            <a:r>
              <a:rPr lang="en-US" dirty="0" err="1" smtClean="0"/>
              <a:t>gbodrafo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229600" cy="4525963"/>
          </a:xfrm>
        </p:spPr>
        <p:txBody>
          <a:bodyPr/>
          <a:lstStyle/>
          <a:p>
            <a:r>
              <a:rPr lang="en-US" dirty="0" smtClean="0"/>
              <a:t>Place that hold ones of Africa’s voodoo strongholds.</a:t>
            </a:r>
          </a:p>
          <a:p>
            <a:r>
              <a:rPr lang="en-US" dirty="0" smtClean="0"/>
              <a:t>Place where voodoo rituals and witchcraft are real.</a:t>
            </a:r>
          </a:p>
          <a:p>
            <a:r>
              <a:rPr lang="en-US" dirty="0" smtClean="0"/>
              <a:t>Places to visit in </a:t>
            </a:r>
            <a:r>
              <a:rPr lang="en-US" dirty="0" err="1" smtClean="0"/>
              <a:t>Agbodrafo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Leorida</a:t>
            </a:r>
            <a:r>
              <a:rPr lang="en-US" dirty="0" smtClean="0"/>
              <a:t> Beach</a:t>
            </a:r>
          </a:p>
          <a:p>
            <a:pPr lvl="1"/>
            <a:r>
              <a:rPr lang="en-US" dirty="0" smtClean="0"/>
              <a:t>The Slave House</a:t>
            </a:r>
          </a:p>
          <a:p>
            <a:pPr lvl="1"/>
            <a:r>
              <a:rPr lang="en-US" dirty="0" smtClean="0"/>
              <a:t>Lake Togo</a:t>
            </a:r>
          </a:p>
          <a:p>
            <a:endParaRPr lang="en-U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</a:t>
            </a:r>
            <a:r>
              <a:rPr lang="en-US" sz="3600" dirty="0" smtClean="0">
                <a:latin typeface="Tahoma"/>
                <a:ea typeface="Tahoma"/>
                <a:cs typeface="Tahoma"/>
              </a:rPr>
              <a:t>âté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with </a:t>
            </a:r>
            <a:r>
              <a:rPr lang="en-US" dirty="0" err="1" smtClean="0"/>
              <a:t>millit</a:t>
            </a:r>
            <a:r>
              <a:rPr lang="en-US" dirty="0" smtClean="0"/>
              <a:t>, corn, plantains, </a:t>
            </a:r>
            <a:r>
              <a:rPr lang="en-US" dirty="0" err="1" smtClean="0"/>
              <a:t>manoic</a:t>
            </a:r>
            <a:r>
              <a:rPr lang="en-US" dirty="0" smtClean="0"/>
              <a:t>, or yams.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429000"/>
            <a:ext cx="4631121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Lobster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Lobsters were caught as food for people in Togo.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3276600" cy="3827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222</Words>
  <Application>Microsoft Office PowerPoint</Application>
  <PresentationFormat>On-screen Show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Togo</vt:lpstr>
      <vt:lpstr>Slide 2</vt:lpstr>
      <vt:lpstr>Slide 3</vt:lpstr>
      <vt:lpstr>Facts About Togo’s History</vt:lpstr>
      <vt:lpstr>Lome</vt:lpstr>
      <vt:lpstr>Togoville </vt:lpstr>
      <vt:lpstr>Agbodrafo</vt:lpstr>
      <vt:lpstr>Pâté</vt:lpstr>
      <vt:lpstr>Lobster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Togo</dc:title>
  <dc:creator>Casey Osterdahl</dc:creator>
  <cp:lastModifiedBy>renee kurtz</cp:lastModifiedBy>
  <cp:revision>9</cp:revision>
  <dcterms:created xsi:type="dcterms:W3CDTF">2012-04-01T23:23:24Z</dcterms:created>
  <dcterms:modified xsi:type="dcterms:W3CDTF">2012-04-02T12:56:53Z</dcterms:modified>
</cp:coreProperties>
</file>